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5" d="100"/>
          <a:sy n="75" d="100"/>
        </p:scale>
        <p:origin x="-708" y="-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mk-MK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Пациенти</c:v>
                </c:pt>
              </c:strCache>
            </c:strRef>
          </c:tx>
          <c:spPr>
            <a:solidFill>
              <a:srgbClr val="C0141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sz="1800" b="1" i="0" u="none" strike="noStrike">
                    <a:solidFill>
                      <a:srgbClr val="B3141C"/>
                    </a:solidFill>
                    <a:latin typeface="Arial"/>
                  </a:defRPr>
                </a:pPr>
                <a:endParaRPr lang="mk-MK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14</c:v>
                </c:pt>
                <c:pt idx="2">
                  <c:v>71</c:v>
                </c:pt>
                <c:pt idx="3">
                  <c:v>79</c:v>
                </c:pt>
                <c:pt idx="4">
                  <c:v>126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36031872"/>
        <c:axId val="73495680"/>
      </c:barChart>
      <c:catAx>
        <c:axId val="3603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2F5D62"/>
                </a:solidFill>
                <a:latin typeface="Arial"/>
              </a:defRPr>
            </a:pPr>
            <a:endParaRPr lang="mk-MK"/>
          </a:p>
        </c:txPr>
        <c:crossAx val="73495680"/>
        <c:crosses val="autoZero"/>
        <c:auto val="1"/>
        <c:lblAlgn val="ctr"/>
        <c:lblOffset val="100"/>
        <c:noMultiLvlLbl val="1"/>
      </c:catAx>
      <c:valAx>
        <c:axId val="73495680"/>
        <c:scaling>
          <c:orientation val="minMax"/>
          <c:max val="140"/>
        </c:scaling>
        <c:delete val="0"/>
        <c:axPos val="l"/>
        <c:majorGridlines>
          <c:spPr>
            <a:ln w="12700" cap="flat">
              <a:solidFill>
                <a:srgbClr val="FFFFF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2F5D62"/>
                </a:solidFill>
                <a:latin typeface="Arial"/>
              </a:defRPr>
            </a:pPr>
            <a:endParaRPr lang="mk-MK"/>
          </a:p>
        </c:txPr>
        <c:crossAx val="36031872"/>
        <c:crosses val="autoZero"/>
        <c:crossBetween val="between"/>
        <c:majorUnit val="20"/>
      </c:valAx>
      <c:spPr>
        <a:solidFill>
          <a:srgbClr val="D9F0F0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9E3AA-A542-45A3-BA1C-FAFBC008232E}" type="datetimeFigureOut">
              <a:rPr lang="mk-MK" smtClean="0"/>
              <a:t>01.10.2026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148600-864C-478E-AD85-E967B2FD329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727866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9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B314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ПАЦИЕНТИ ОПФАТЕНИ СО СОВРЕМЕНА МОДУЛАТОРНА ТЕРАПИЈА</a:t>
            </a:r>
            <a:endParaRPr lang="en-US" sz="2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F5D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Цистична фиброза — број на пациенти по година</a:t>
            </a:r>
            <a:endParaRPr lang="en-US" sz="16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645920"/>
          <a:ext cx="7589520" cy="4754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8503920" y="1737360"/>
            <a:ext cx="320040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686800" y="1847088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014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8686800" y="25603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F5D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пациенти на терапија во 2026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503920" y="3337560"/>
            <a:ext cx="320040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8686800" y="3447288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014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пати</a:t>
            </a:r>
            <a:endParaRPr lang="en-US" sz="4000" dirty="0"/>
          </a:p>
        </p:txBody>
      </p:sp>
      <p:sp>
        <p:nvSpPr>
          <p:cNvPr id="10" name="Text 7"/>
          <p:cNvSpPr txBox="1"/>
          <p:nvPr/>
        </p:nvSpPr>
        <p:spPr>
          <a:xfrm>
            <a:off x="8686800" y="41605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F5D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повеќе пациенти од 2021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503920" y="4937760"/>
            <a:ext cx="3200400" cy="1417320"/>
          </a:xfrm>
          <a:prstGeom prst="roundRect">
            <a:avLst>
              <a:gd name="adj" fmla="val 774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686800" y="5047488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C014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+59%</a:t>
            </a:r>
            <a:endParaRPr lang="en-US" sz="4000" dirty="0"/>
          </a:p>
        </p:txBody>
      </p:sp>
      <p:sp>
        <p:nvSpPr>
          <p:cNvPr id="13" name="Text 10"/>
          <p:cNvSpPr txBox="1"/>
          <p:nvPr/>
        </p:nvSpPr>
        <p:spPr>
          <a:xfrm>
            <a:off x="8686800" y="5760720"/>
            <a:ext cx="2834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F5D6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 2025 → 2026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Office PowerPoint</Application>
  <PresentationFormat>Custom</PresentationFormat>
  <Paragraphs>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Aneta Angelovska</cp:lastModifiedBy>
  <cp:revision>1</cp:revision>
  <dcterms:created xsi:type="dcterms:W3CDTF">2026-09-30T21:53:11Z</dcterms:created>
  <dcterms:modified xsi:type="dcterms:W3CDTF">2026-10-01T11:16:29Z</dcterms:modified>
</cp:coreProperties>
</file>